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8961438"/>
  <p:custShowLst>
    <p:custShow name="Estrie" id="0">
      <p:sldLst>
        <p:sld r:id="rId3"/>
        <p:sld r:id="rId10"/>
        <p:sld r:id="rId11"/>
        <p:sld r:id="rId12"/>
        <p:sld r:id="rId16"/>
        <p:sld r:id="rId17"/>
      </p:sldLst>
    </p:custShow>
    <p:custShow name="Côte-Nord" id="1">
      <p:sldLst>
        <p:sld r:id="rId3"/>
        <p:sld r:id="rId7"/>
        <p:sld r:id="rId8"/>
        <p:sld r:id="rId9"/>
        <p:sld r:id="rId16"/>
        <p:sld r:id="rId17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E26E748-84A0-41D3-A7D5-4A64A61D68E4}">
          <p14:sldIdLst>
            <p14:sldId id="272"/>
            <p14:sldId id="257"/>
          </p14:sldIdLst>
        </p14:section>
        <p14:section name="Mauricie" id="{27F75C0C-F072-4717-B44D-D3A5004086E4}">
          <p14:sldIdLst>
            <p14:sldId id="258"/>
            <p14:sldId id="259"/>
            <p14:sldId id="260"/>
          </p14:sldIdLst>
        </p14:section>
        <p14:section name="Côte-Nord" id="{460F2D99-1976-4CD1-A001-81884F792DE5}">
          <p14:sldIdLst>
            <p14:sldId id="261"/>
            <p14:sldId id="262"/>
            <p14:sldId id="263"/>
          </p14:sldIdLst>
        </p14:section>
        <p14:section name="Estrie" id="{1748D5D6-789F-4224-BAC1-8CD7A1D50AAC}">
          <p14:sldIdLst>
            <p14:sldId id="264"/>
            <p14:sldId id="265"/>
            <p14:sldId id="266"/>
          </p14:sldIdLst>
        </p14:section>
        <p14:section name="Bois-Francs" id="{5CA7B1E0-A1D5-4A1D-9149-DC56A7654B8C}">
          <p14:sldIdLst>
            <p14:sldId id="267"/>
            <p14:sldId id="268"/>
            <p14:sldId id="269"/>
          </p14:sldIdLst>
        </p14:section>
        <p14:section name="Statistiques" id="{DAC29761-4267-4FD0-904B-1E4F438EA379}">
          <p14:sldIdLst>
            <p14:sldId id="271"/>
          </p14:sldIdLst>
        </p14:section>
        <p14:section name="Final" id="{64FD7C88-0802-4A0C-8E99-A09C510300CC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79" autoAdjust="0"/>
  </p:normalViewPr>
  <p:slideViewPr>
    <p:cSldViewPr>
      <p:cViewPr varScale="1">
        <p:scale>
          <a:sx n="58" d="100"/>
          <a:sy n="58" d="100"/>
        </p:scale>
        <p:origin x="30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0"/>
    </p:cViewPr>
  </p:sorterViewPr>
  <p:notesViewPr>
    <p:cSldViewPr>
      <p:cViewPr varScale="1">
        <p:scale>
          <a:sx n="41" d="100"/>
          <a:sy n="41" d="100"/>
        </p:scale>
        <p:origin x="-1476" y="-9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9A-4AE2-93E7-B28DA26DD19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9A-4AE2-93E7-B28DA26DD191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9A-4AE2-93E7-B28DA26DD191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9A-4AE2-93E7-B28DA26DD1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6251904"/>
        <c:axId val="96253440"/>
        <c:axId val="0"/>
      </c:bar3DChart>
      <c:catAx>
        <c:axId val="9625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9625344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962534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962519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006537-457D-4B82-B126-9530CB1FBC5E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1126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27684-1DFF-4E8A-8C20-957E71F35C23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DA20B3-412C-4FAD-8B43-B6AD2952F358}" type="slidenum">
              <a:rPr lang="fr-CA"/>
              <a:pPr/>
              <a:t>16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97ABA-C862-48BB-824D-F61EE7DA3B68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682AE-3F19-4BDA-BFE2-637A11926D67}" type="slidenum">
              <a:rPr lang="fr-CA"/>
              <a:pPr/>
              <a:t>9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DFCB3-2BF6-49DD-A4EE-10A89E102AF3}" type="slidenum">
              <a:rPr lang="fr-CA"/>
              <a:pPr/>
              <a:t>10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1F857-A944-4A29-B983-F204D1ADD23E}" type="slidenum">
              <a:rPr lang="fr-CA"/>
              <a:pPr/>
              <a:t>11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11FDDB-858E-4709-8DEF-A714A49ADD6A}" type="slidenum">
              <a:rPr lang="fr-CA"/>
              <a:pPr/>
              <a:t>12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A8422B-A5A6-43A4-A82C-2E7832EEE6F2}" type="slidenum">
              <a:rPr lang="fr-CA"/>
              <a:pPr/>
              <a:t>13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5B774-AAF2-4DFD-9CB5-C4C8B27062F7}" type="slidenum">
              <a:rPr lang="fr-CA"/>
              <a:pPr/>
              <a:t>14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DF65DF-EBB8-4F42-A79B-AEA4F2A72D7B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1600200"/>
            <a:ext cx="5238750" cy="1600200"/>
          </a:xfrm>
        </p:spPr>
        <p:txBody>
          <a:bodyPr anchor="t" anchorCtr="0"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502" y="3276600"/>
            <a:ext cx="4433047" cy="159256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3640"/>
            <a:ext cx="2895600" cy="255494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DEC-A99F-46B1-8DCF-3425B36F4B6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Freeform 10"/>
          <p:cNvSpPr/>
          <p:nvPr/>
        </p:nvSpPr>
        <p:spPr>
          <a:xfrm flipH="1">
            <a:off x="215153" y="381001"/>
            <a:ext cx="2639924" cy="5029200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29730 w 2928136"/>
              <a:gd name="connsiteY1" fmla="*/ 1463460 h 5548763"/>
              <a:gd name="connsiteX2" fmla="*/ 958067 w 2928136"/>
              <a:gd name="connsiteY2" fmla="*/ 1554822 h 5548763"/>
              <a:gd name="connsiteX3" fmla="*/ 2928136 w 2928136"/>
              <a:gd name="connsiteY3" fmla="*/ 107023 h 5548763"/>
              <a:gd name="connsiteX4" fmla="*/ 228600 w 2928136"/>
              <a:gd name="connsiteY4" fmla="*/ 2501761 h 5548763"/>
              <a:gd name="connsiteX5" fmla="*/ 2470934 w 2928136"/>
              <a:gd name="connsiteY5" fmla="*/ 1696096 h 5548763"/>
              <a:gd name="connsiteX6" fmla="*/ 0 w 2928136"/>
              <a:gd name="connsiteY6" fmla="*/ 1053958 h 5548763"/>
              <a:gd name="connsiteX7" fmla="*/ 0 w 2928136"/>
              <a:gd name="connsiteY7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102755 w 3030891"/>
              <a:gd name="connsiteY0" fmla="*/ 1053955 h 5548763"/>
              <a:gd name="connsiteX1" fmla="*/ 722768 w 3030891"/>
              <a:gd name="connsiteY1" fmla="*/ 1301228 h 5548763"/>
              <a:gd name="connsiteX2" fmla="*/ 1032485 w 3030891"/>
              <a:gd name="connsiteY2" fmla="*/ 1463460 h 5548763"/>
              <a:gd name="connsiteX3" fmla="*/ 1060822 w 3030891"/>
              <a:gd name="connsiteY3" fmla="*/ 1554822 h 5548763"/>
              <a:gd name="connsiteX4" fmla="*/ 3030891 w 3030891"/>
              <a:gd name="connsiteY4" fmla="*/ 107023 h 5548763"/>
              <a:gd name="connsiteX5" fmla="*/ 331355 w 3030891"/>
              <a:gd name="connsiteY5" fmla="*/ 2501761 h 5548763"/>
              <a:gd name="connsiteX6" fmla="*/ 2573689 w 3030891"/>
              <a:gd name="connsiteY6" fmla="*/ 1696096 h 5548763"/>
              <a:gd name="connsiteX7" fmla="*/ 102755 w 3030891"/>
              <a:gd name="connsiteY7" fmla="*/ 1053958 h 5548763"/>
              <a:gd name="connsiteX8" fmla="*/ 102755 w 3030891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57466 w 2928136"/>
              <a:gd name="connsiteY2" fmla="*/ 54258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296942 w 3225078"/>
              <a:gd name="connsiteY0" fmla="*/ 1053955 h 5578260"/>
              <a:gd name="connsiteX1" fmla="*/ 916955 w 3225078"/>
              <a:gd name="connsiteY1" fmla="*/ 1301228 h 5578260"/>
              <a:gd name="connsiteX2" fmla="*/ 986944 w 3225078"/>
              <a:gd name="connsiteY2" fmla="*/ 4740060 h 5578260"/>
              <a:gd name="connsiteX3" fmla="*/ 1255009 w 3225078"/>
              <a:gd name="connsiteY3" fmla="*/ 1554822 h 5578260"/>
              <a:gd name="connsiteX4" fmla="*/ 3225078 w 3225078"/>
              <a:gd name="connsiteY4" fmla="*/ 107023 h 5578260"/>
              <a:gd name="connsiteX5" fmla="*/ 525542 w 3225078"/>
              <a:gd name="connsiteY5" fmla="*/ 2501761 h 5578260"/>
              <a:gd name="connsiteX6" fmla="*/ 2767876 w 3225078"/>
              <a:gd name="connsiteY6" fmla="*/ 1696096 h 5578260"/>
              <a:gd name="connsiteX7" fmla="*/ 296942 w 3225078"/>
              <a:gd name="connsiteY7" fmla="*/ 1053958 h 5578260"/>
              <a:gd name="connsiteX8" fmla="*/ 296942 w 3225078"/>
              <a:gd name="connsiteY8" fmla="*/ 1053955 h 5578260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8136" h="5578260">
                <a:moveTo>
                  <a:pt x="0" y="1053955"/>
                </a:moveTo>
                <a:cubicBezTo>
                  <a:pt x="849961" y="667873"/>
                  <a:pt x="530324" y="4656582"/>
                  <a:pt x="690002" y="4740060"/>
                </a:cubicBezTo>
                <a:cubicBezTo>
                  <a:pt x="746344" y="4782326"/>
                  <a:pt x="625000" y="1780895"/>
                  <a:pt x="958067" y="1554822"/>
                </a:cubicBezTo>
                <a:cubicBezTo>
                  <a:pt x="1204042" y="2617693"/>
                  <a:pt x="2516314" y="0"/>
                  <a:pt x="2928136" y="107023"/>
                </a:cubicBezTo>
                <a:cubicBezTo>
                  <a:pt x="1435513" y="2045643"/>
                  <a:pt x="468189" y="5267469"/>
                  <a:pt x="228600" y="2501761"/>
                </a:cubicBezTo>
                <a:cubicBezTo>
                  <a:pt x="360324" y="5578260"/>
                  <a:pt x="2153781" y="2236695"/>
                  <a:pt x="2470934" y="1696096"/>
                </a:cubicBezTo>
                <a:cubicBezTo>
                  <a:pt x="429222" y="2772608"/>
                  <a:pt x="411822" y="1160981"/>
                  <a:pt x="0" y="1053958"/>
                </a:cubicBezTo>
                <a:lnTo>
                  <a:pt x="0" y="1053955"/>
                </a:ln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63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126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32"/>
          <p:cNvGrpSpPr/>
          <p:nvPr/>
        </p:nvGrpSpPr>
        <p:grpSpPr>
          <a:xfrm>
            <a:off x="6941417" y="5105400"/>
            <a:ext cx="2238442" cy="2005669"/>
            <a:chOff x="2810256" y="4943398"/>
            <a:chExt cx="2238442" cy="2005669"/>
          </a:xfrm>
        </p:grpSpPr>
        <p:sp>
          <p:nvSpPr>
            <p:cNvPr id="10" name="Freeform 9"/>
            <p:cNvSpPr>
              <a:spLocks noChangeAspect="1"/>
            </p:cNvSpPr>
            <p:nvPr/>
          </p:nvSpPr>
          <p:spPr>
            <a:xfrm rot="6563566" flipH="1" flipV="1">
              <a:off x="2928137" y="544273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3359071" y="482551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3613937" y="5236996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>
            <a:xfrm rot="6563566" flipH="1" flipV="1">
              <a:off x="3209136" y="5914804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>
            <a:xfrm rot="6563566" flipH="1" flipV="1">
              <a:off x="4014435" y="56584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83E31-BFF0-4BEE-9188-4103542F218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1411288" cy="5461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9138" y="665163"/>
            <a:ext cx="4487862" cy="5461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FADA-26DD-4746-B040-1A0DEB937E5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FD3F590-75C4-4861-B222-631DE82343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C4FFC-D148-40A3-A237-CED08E41F8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38413"/>
            <a:ext cx="6665913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9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799" y="3910013"/>
            <a:ext cx="4532313" cy="8143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 sz="1800" kern="12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5768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1309"/>
            <a:ext cx="2895600" cy="255494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28432" y="6208059"/>
            <a:ext cx="1048872" cy="685800"/>
          </a:xfrm>
        </p:spPr>
        <p:txBody>
          <a:bodyPr/>
          <a:lstStyle/>
          <a:p>
            <a:fld id="{4429B37F-EC8B-4C79-9CA0-62586C1910F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Freeform 6"/>
          <p:cNvSpPr/>
          <p:nvPr/>
        </p:nvSpPr>
        <p:spPr>
          <a:xfrm rot="5400000" flipH="1" flipV="1">
            <a:off x="5782442" y="1304158"/>
            <a:ext cx="4208515" cy="3124199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1275236 w 4203372"/>
              <a:gd name="connsiteY0" fmla="*/ 1810262 h 6305070"/>
              <a:gd name="connsiteX1" fmla="*/ 2233303 w 4203372"/>
              <a:gd name="connsiteY1" fmla="*/ 2311129 h 6305070"/>
              <a:gd name="connsiteX2" fmla="*/ 4203372 w 4203372"/>
              <a:gd name="connsiteY2" fmla="*/ 863330 h 6305070"/>
              <a:gd name="connsiteX3" fmla="*/ 1503836 w 4203372"/>
              <a:gd name="connsiteY3" fmla="*/ 3258068 h 6305070"/>
              <a:gd name="connsiteX4" fmla="*/ 3746170 w 4203372"/>
              <a:gd name="connsiteY4" fmla="*/ 2452403 h 6305070"/>
              <a:gd name="connsiteX5" fmla="*/ 1275236 w 4203372"/>
              <a:gd name="connsiteY5" fmla="*/ 1810265 h 6305070"/>
              <a:gd name="connsiteX6" fmla="*/ 1275236 w 4203372"/>
              <a:gd name="connsiteY6" fmla="*/ 1810262 h 6305070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844930 w 3773066"/>
              <a:gd name="connsiteY0" fmla="*/ 2505027 h 6999835"/>
              <a:gd name="connsiteX1" fmla="*/ 1802997 w 3773066"/>
              <a:gd name="connsiteY1" fmla="*/ 3005894 h 6999835"/>
              <a:gd name="connsiteX2" fmla="*/ 3773066 w 3773066"/>
              <a:gd name="connsiteY2" fmla="*/ 1558095 h 6999835"/>
              <a:gd name="connsiteX3" fmla="*/ 1073530 w 3773066"/>
              <a:gd name="connsiteY3" fmla="*/ 3952833 h 6999835"/>
              <a:gd name="connsiteX4" fmla="*/ 3315864 w 3773066"/>
              <a:gd name="connsiteY4" fmla="*/ 3147168 h 6999835"/>
              <a:gd name="connsiteX5" fmla="*/ 844930 w 3773066"/>
              <a:gd name="connsiteY5" fmla="*/ 2505030 h 6999835"/>
              <a:gd name="connsiteX6" fmla="*/ 844930 w 3773066"/>
              <a:gd name="connsiteY6" fmla="*/ 2505027 h 6999835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869139 w 4797275"/>
              <a:gd name="connsiteY0" fmla="*/ 2392968 h 6887776"/>
              <a:gd name="connsiteX1" fmla="*/ 2827206 w 4797275"/>
              <a:gd name="connsiteY1" fmla="*/ 2893835 h 6887776"/>
              <a:gd name="connsiteX2" fmla="*/ 4797275 w 4797275"/>
              <a:gd name="connsiteY2" fmla="*/ 1446036 h 6887776"/>
              <a:gd name="connsiteX3" fmla="*/ 2097739 w 4797275"/>
              <a:gd name="connsiteY3" fmla="*/ 3840774 h 6887776"/>
              <a:gd name="connsiteX4" fmla="*/ 4340073 w 4797275"/>
              <a:gd name="connsiteY4" fmla="*/ 3035109 h 6887776"/>
              <a:gd name="connsiteX5" fmla="*/ 1869139 w 4797275"/>
              <a:gd name="connsiteY5" fmla="*/ 2392971 h 6887776"/>
              <a:gd name="connsiteX6" fmla="*/ 1869139 w 4797275"/>
              <a:gd name="connsiteY6" fmla="*/ 2392968 h 6887776"/>
              <a:gd name="connsiteX0" fmla="*/ 1869139 w 4797275"/>
              <a:gd name="connsiteY0" fmla="*/ 2433309 h 6928117"/>
              <a:gd name="connsiteX1" fmla="*/ 2827206 w 4797275"/>
              <a:gd name="connsiteY1" fmla="*/ 2934176 h 6928117"/>
              <a:gd name="connsiteX2" fmla="*/ 4797275 w 4797275"/>
              <a:gd name="connsiteY2" fmla="*/ 1486377 h 6928117"/>
              <a:gd name="connsiteX3" fmla="*/ 2097739 w 4797275"/>
              <a:gd name="connsiteY3" fmla="*/ 3881115 h 6928117"/>
              <a:gd name="connsiteX4" fmla="*/ 4340073 w 4797275"/>
              <a:gd name="connsiteY4" fmla="*/ 3075450 h 6928117"/>
              <a:gd name="connsiteX5" fmla="*/ 1869139 w 4797275"/>
              <a:gd name="connsiteY5" fmla="*/ 2433312 h 6928117"/>
              <a:gd name="connsiteX6" fmla="*/ 1869139 w 4797275"/>
              <a:gd name="connsiteY6" fmla="*/ 2433309 h 6928117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3269869 w 4797275"/>
              <a:gd name="connsiteY5" fmla="*/ 2756647 h 7026729"/>
              <a:gd name="connsiteX6" fmla="*/ 1869139 w 4797275"/>
              <a:gd name="connsiteY6" fmla="*/ 2531924 h 7026729"/>
              <a:gd name="connsiteX7" fmla="*/ 1869139 w 4797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6324598"/>
              <a:gd name="connsiteY0" fmla="*/ 2531921 h 7331529"/>
              <a:gd name="connsiteX1" fmla="*/ 2827206 w 6324598"/>
              <a:gd name="connsiteY1" fmla="*/ 3032788 h 7331529"/>
              <a:gd name="connsiteX2" fmla="*/ 5940275 w 6324598"/>
              <a:gd name="connsiteY2" fmla="*/ 2423189 h 7331529"/>
              <a:gd name="connsiteX3" fmla="*/ 5831539 w 6324598"/>
              <a:gd name="connsiteY3" fmla="*/ 4284527 h 7331529"/>
              <a:gd name="connsiteX4" fmla="*/ 4568673 w 6324598"/>
              <a:gd name="connsiteY4" fmla="*/ 3174062 h 7331529"/>
              <a:gd name="connsiteX5" fmla="*/ 3269869 w 6324598"/>
              <a:gd name="connsiteY5" fmla="*/ 2756647 h 7331529"/>
              <a:gd name="connsiteX6" fmla="*/ 1869139 w 6324598"/>
              <a:gd name="connsiteY6" fmla="*/ 2531924 h 7331529"/>
              <a:gd name="connsiteX7" fmla="*/ 1869139 w 63245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1869139 w 6934198"/>
              <a:gd name="connsiteY5" fmla="*/ 2531924 h 7331529"/>
              <a:gd name="connsiteX6" fmla="*/ 1869139 w 6934198"/>
              <a:gd name="connsiteY6" fmla="*/ 2531921 h 7331529"/>
              <a:gd name="connsiteX0" fmla="*/ 1869139 w 6911785"/>
              <a:gd name="connsiteY0" fmla="*/ 2531921 h 7336788"/>
              <a:gd name="connsiteX1" fmla="*/ 2827206 w 6911785"/>
              <a:gd name="connsiteY1" fmla="*/ 3032788 h 7336788"/>
              <a:gd name="connsiteX2" fmla="*/ 5940275 w 6911785"/>
              <a:gd name="connsiteY2" fmla="*/ 2423189 h 7336788"/>
              <a:gd name="connsiteX3" fmla="*/ 6441139 w 6911785"/>
              <a:gd name="connsiteY3" fmla="*/ 4284527 h 7336788"/>
              <a:gd name="connsiteX4" fmla="*/ 4568673 w 6911785"/>
              <a:gd name="connsiteY4" fmla="*/ 3174062 h 7336788"/>
              <a:gd name="connsiteX5" fmla="*/ 1869139 w 6911785"/>
              <a:gd name="connsiteY5" fmla="*/ 2531924 h 7336788"/>
              <a:gd name="connsiteX6" fmla="*/ 1869139 w 6911785"/>
              <a:gd name="connsiteY6" fmla="*/ 2531921 h 7336788"/>
              <a:gd name="connsiteX0" fmla="*/ 1869139 w 7024741"/>
              <a:gd name="connsiteY0" fmla="*/ 2531921 h 7336788"/>
              <a:gd name="connsiteX1" fmla="*/ 2827206 w 7024741"/>
              <a:gd name="connsiteY1" fmla="*/ 3032788 h 7336788"/>
              <a:gd name="connsiteX2" fmla="*/ 5940275 w 7024741"/>
              <a:gd name="connsiteY2" fmla="*/ 2423189 h 7336788"/>
              <a:gd name="connsiteX3" fmla="*/ 6441139 w 7024741"/>
              <a:gd name="connsiteY3" fmla="*/ 4284527 h 7336788"/>
              <a:gd name="connsiteX4" fmla="*/ 4568673 w 7024741"/>
              <a:gd name="connsiteY4" fmla="*/ 3174062 h 7336788"/>
              <a:gd name="connsiteX5" fmla="*/ 1869139 w 7024741"/>
              <a:gd name="connsiteY5" fmla="*/ 2531924 h 7336788"/>
              <a:gd name="connsiteX6" fmla="*/ 1869139 w 7024741"/>
              <a:gd name="connsiteY6" fmla="*/ 2531921 h 7336788"/>
              <a:gd name="connsiteX0" fmla="*/ 2685372 w 6756508"/>
              <a:gd name="connsiteY0" fmla="*/ 2531921 h 5551239"/>
              <a:gd name="connsiteX1" fmla="*/ 3643439 w 6756508"/>
              <a:gd name="connsiteY1" fmla="*/ 3032788 h 5551239"/>
              <a:gd name="connsiteX2" fmla="*/ 6756508 w 6756508"/>
              <a:gd name="connsiteY2" fmla="*/ 2423189 h 5551239"/>
              <a:gd name="connsiteX3" fmla="*/ 0 w 6756508"/>
              <a:gd name="connsiteY3" fmla="*/ 2498978 h 5551239"/>
              <a:gd name="connsiteX4" fmla="*/ 5384906 w 6756508"/>
              <a:gd name="connsiteY4" fmla="*/ 3174062 h 5551239"/>
              <a:gd name="connsiteX5" fmla="*/ 2685372 w 6756508"/>
              <a:gd name="connsiteY5" fmla="*/ 2531924 h 5551239"/>
              <a:gd name="connsiteX6" fmla="*/ 2685372 w 6756508"/>
              <a:gd name="connsiteY6" fmla="*/ 2531921 h 5551239"/>
              <a:gd name="connsiteX0" fmla="*/ 2685372 w 6756508"/>
              <a:gd name="connsiteY0" fmla="*/ 2531921 h 5663722"/>
              <a:gd name="connsiteX1" fmla="*/ 3643439 w 6756508"/>
              <a:gd name="connsiteY1" fmla="*/ 3032788 h 5663722"/>
              <a:gd name="connsiteX2" fmla="*/ 6756508 w 6756508"/>
              <a:gd name="connsiteY2" fmla="*/ 2423189 h 5663722"/>
              <a:gd name="connsiteX3" fmla="*/ 0 w 6756508"/>
              <a:gd name="connsiteY3" fmla="*/ 2498978 h 5663722"/>
              <a:gd name="connsiteX4" fmla="*/ 5384906 w 6756508"/>
              <a:gd name="connsiteY4" fmla="*/ 3174062 h 5663722"/>
              <a:gd name="connsiteX5" fmla="*/ 2685372 w 6756508"/>
              <a:gd name="connsiteY5" fmla="*/ 2531924 h 5663722"/>
              <a:gd name="connsiteX6" fmla="*/ 2685372 w 6756508"/>
              <a:gd name="connsiteY6" fmla="*/ 2531921 h 5663722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6508" h="4203685">
                <a:moveTo>
                  <a:pt x="2685372" y="1071887"/>
                </a:moveTo>
                <a:cubicBezTo>
                  <a:pt x="3004728" y="1238842"/>
                  <a:pt x="3929746" y="843385"/>
                  <a:pt x="3643439" y="1572751"/>
                </a:cubicBezTo>
                <a:cubicBezTo>
                  <a:pt x="5291114" y="2384738"/>
                  <a:pt x="5802321" y="0"/>
                  <a:pt x="6756508" y="963152"/>
                </a:cubicBezTo>
                <a:cubicBezTo>
                  <a:pt x="5263885" y="2901772"/>
                  <a:pt x="583602" y="3607661"/>
                  <a:pt x="0" y="1038941"/>
                </a:cubicBezTo>
                <a:cubicBezTo>
                  <a:pt x="438400" y="4203685"/>
                  <a:pt x="5067753" y="2254624"/>
                  <a:pt x="5384906" y="1714025"/>
                </a:cubicBezTo>
                <a:cubicBezTo>
                  <a:pt x="4622906" y="1421925"/>
                  <a:pt x="3135294" y="1178910"/>
                  <a:pt x="2685372" y="1071887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120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60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7360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638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4EE72-A0C8-497D-A077-DFDF4AC63AF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0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3938" y="1722279"/>
            <a:ext cx="283464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>
              <a:buNone/>
              <a:defRPr sz="2000" b="1" kern="12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10" name="Freeform 9"/>
          <p:cNvSpPr/>
          <p:nvPr/>
        </p:nvSpPr>
        <p:spPr>
          <a:xfrm>
            <a:off x="1737360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959638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7360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9638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34955-83E5-4BD7-AB71-48BD83C995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B19A9-5104-4B2B-AE8B-94B14DCB6FB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6" name="Group 5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5683-8A7F-495C-BFB8-D0A7D7960088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5" name="Freeform 4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649941"/>
            <a:ext cx="3886200" cy="5486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ABD2C-C5D3-4895-A91D-C15207787E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5353" y="2516841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353" y="1526241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4666129" y="523718"/>
            <a:ext cx="4114800" cy="572826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56" y="1527048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7760" y="786384"/>
            <a:ext cx="3611880" cy="5212080"/>
          </a:xfrm>
          <a:effectLst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656" y="2514600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340D8-FDC2-43D0-98A6-FEB9A974AC0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52600"/>
            <a:ext cx="6041679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9279" y="6498874"/>
            <a:ext cx="2133600" cy="256032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r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499412"/>
            <a:ext cx="2895600" cy="255494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l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7894" y="6208059"/>
            <a:ext cx="1048872" cy="685800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2800" b="1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</a:defRPr>
            </a:lvl1pPr>
          </a:lstStyle>
          <a:p>
            <a:fld id="{CCB325D0-BFA4-49F1-8E81-C79A3161CBE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Freeform 7"/>
          <p:cNvSpPr/>
          <p:nvPr/>
        </p:nvSpPr>
        <p:spPr>
          <a:xfrm>
            <a:off x="-990600" y="76200"/>
            <a:ext cx="3340100" cy="6629400"/>
          </a:xfrm>
          <a:custGeom>
            <a:avLst/>
            <a:gdLst>
              <a:gd name="connsiteX0" fmla="*/ 0 w 2057400"/>
              <a:gd name="connsiteY0" fmla="*/ 3238500 h 6477000"/>
              <a:gd name="connsiteX1" fmla="*/ 48274 w 2057400"/>
              <a:gd name="connsiteY1" fmla="*/ 2258072 h 6477000"/>
              <a:gd name="connsiteX2" fmla="*/ 1028706 w 2057400"/>
              <a:gd name="connsiteY2" fmla="*/ 1 h 6477000"/>
              <a:gd name="connsiteX3" fmla="*/ 2009129 w 2057400"/>
              <a:gd name="connsiteY3" fmla="*/ 2258077 h 6477000"/>
              <a:gd name="connsiteX4" fmla="*/ 2057403 w 2057400"/>
              <a:gd name="connsiteY4" fmla="*/ 3238502 h 6477000"/>
              <a:gd name="connsiteX5" fmla="*/ 2009129 w 2057400"/>
              <a:gd name="connsiteY5" fmla="*/ 4218929 h 6477000"/>
              <a:gd name="connsiteX6" fmla="*/ 1028701 w 2057400"/>
              <a:gd name="connsiteY6" fmla="*/ 6477002 h 6477000"/>
              <a:gd name="connsiteX7" fmla="*/ 48277 w 2057400"/>
              <a:gd name="connsiteY7" fmla="*/ 4218927 h 6477000"/>
              <a:gd name="connsiteX8" fmla="*/ 3 w 2057400"/>
              <a:gd name="connsiteY8" fmla="*/ 3238501 h 6477000"/>
              <a:gd name="connsiteX9" fmla="*/ 0 w 2057400"/>
              <a:gd name="connsiteY9" fmla="*/ 3238500 h 6477000"/>
              <a:gd name="connsiteX0" fmla="*/ 0 w 2057403"/>
              <a:gd name="connsiteY0" fmla="*/ 3238507 h 6477012"/>
              <a:gd name="connsiteX1" fmla="*/ 48274 w 2057403"/>
              <a:gd name="connsiteY1" fmla="*/ 22580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593235 w 2650638"/>
              <a:gd name="connsiteY0" fmla="*/ 3238507 h 6477012"/>
              <a:gd name="connsiteX1" fmla="*/ 1479709 w 2650638"/>
              <a:gd name="connsiteY1" fmla="*/ 2562879 h 6477012"/>
              <a:gd name="connsiteX2" fmla="*/ 1621941 w 2650638"/>
              <a:gd name="connsiteY2" fmla="*/ 8 h 6477012"/>
              <a:gd name="connsiteX3" fmla="*/ 2602364 w 2650638"/>
              <a:gd name="connsiteY3" fmla="*/ 2258084 h 6477012"/>
              <a:gd name="connsiteX4" fmla="*/ 2650638 w 2650638"/>
              <a:gd name="connsiteY4" fmla="*/ 3238509 h 6477012"/>
              <a:gd name="connsiteX5" fmla="*/ 2602364 w 2650638"/>
              <a:gd name="connsiteY5" fmla="*/ 4218936 h 6477012"/>
              <a:gd name="connsiteX6" fmla="*/ 1621936 w 2650638"/>
              <a:gd name="connsiteY6" fmla="*/ 6477009 h 6477012"/>
              <a:gd name="connsiteX7" fmla="*/ 641512 w 2650638"/>
              <a:gd name="connsiteY7" fmla="*/ 4218934 h 6477012"/>
              <a:gd name="connsiteX8" fmla="*/ 593238 w 2650638"/>
              <a:gd name="connsiteY8" fmla="*/ 3238508 h 6477012"/>
              <a:gd name="connsiteX9" fmla="*/ 593235 w 2650638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1964838 w 3406086"/>
              <a:gd name="connsiteY4" fmla="*/ 26289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8 w 3406086"/>
              <a:gd name="connsiteY0" fmla="*/ 3238508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0" fmla="*/ 641512 w 3406086"/>
              <a:gd name="connsiteY0" fmla="*/ 42189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7780" h="6477009">
                <a:moveTo>
                  <a:pt x="1860712" y="2923534"/>
                </a:moveTo>
                <a:cubicBezTo>
                  <a:pt x="1944660" y="1493706"/>
                  <a:pt x="1492916" y="2558773"/>
                  <a:pt x="1479709" y="2562879"/>
                </a:cubicBezTo>
                <a:cubicBezTo>
                  <a:pt x="3317780" y="1849120"/>
                  <a:pt x="1173778" y="0"/>
                  <a:pt x="1621941" y="8"/>
                </a:cubicBezTo>
                <a:cubicBezTo>
                  <a:pt x="0" y="1257313"/>
                  <a:pt x="2466688" y="913421"/>
                  <a:pt x="2602364" y="2258084"/>
                </a:cubicBezTo>
                <a:cubicBezTo>
                  <a:pt x="2812155" y="1330547"/>
                  <a:pt x="2128243" y="1925755"/>
                  <a:pt x="1964838" y="2628909"/>
                </a:cubicBezTo>
                <a:cubicBezTo>
                  <a:pt x="1801433" y="3332063"/>
                  <a:pt x="1842490" y="6212005"/>
                  <a:pt x="1621936" y="6477009"/>
                </a:cubicBezTo>
                <a:cubicBezTo>
                  <a:pt x="1173776" y="6477006"/>
                  <a:pt x="3025088" y="1778999"/>
                  <a:pt x="1860712" y="2923534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gradFill>
            <a:gsLst>
              <a:gs pos="0">
                <a:schemeClr val="tx1">
                  <a:alpha val="90000"/>
                </a:schemeClr>
              </a:gs>
              <a:gs pos="50000">
                <a:schemeClr val="tx1">
                  <a:lumMod val="75000"/>
                  <a:lumOff val="25000"/>
                  <a:alpha val="9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/>
        </a:buClr>
        <a:buSzPct val="80000"/>
        <a:buFont typeface="Wingdings" pitchFamily="2" charset="2"/>
        <a:buChar char="v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7850" indent="-228600" algn="l" defTabSz="914400" rtl="0" eaLnBrk="1" latinLnBrk="0" hangingPunct="1">
        <a:spcBef>
          <a:spcPts val="1200"/>
        </a:spcBef>
        <a:buSzPct val="100000"/>
        <a:buFont typeface="Wingdings" pitchFamily="2" charset="2"/>
        <a:buChar char="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200"/>
        </a:spcBef>
        <a:buClr>
          <a:schemeClr val="accent4"/>
        </a:buClr>
        <a:buSzPct val="100000"/>
        <a:buFont typeface="Wingdings" pitchFamily="2" charset="2"/>
        <a:buChar char="w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5050" indent="-228600" algn="l" defTabSz="9144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"/>
        <a:defRPr sz="18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63650" indent="-228600" algn="l" defTabSz="914400" rtl="0" eaLnBrk="1" latinLnBrk="0" hangingPunct="1">
        <a:spcBef>
          <a:spcPts val="1200"/>
        </a:spcBef>
        <a:buClr>
          <a:schemeClr val="accent3"/>
        </a:buClr>
        <a:buSzPct val="100000"/>
        <a:buFont typeface="Wingdings" pitchFamily="2" charset="2"/>
        <a:buChar char="w"/>
        <a:defRPr sz="16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LA ROUTE DES VACANCES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/>
              <a:t>Présenté par</a:t>
            </a:r>
          </a:p>
          <a:p>
            <a:r>
              <a:rPr lang="fr-CA" dirty="0"/>
              <a:t>Marie-Soleil </a:t>
            </a:r>
            <a:r>
              <a:rPr lang="fr-CA" dirty="0" err="1"/>
              <a:t>Routhier</a:t>
            </a:r>
            <a:endParaRPr lang="fr-CA" dirty="0"/>
          </a:p>
          <a:p>
            <a:r>
              <a:rPr lang="fr-CA" dirty="0"/>
              <a:t>de l’agence de voyages</a:t>
            </a:r>
          </a:p>
          <a:p>
            <a:r>
              <a:rPr lang="fr-CA" b="1" dirty="0"/>
              <a:t>Parcours Québec</a:t>
            </a:r>
          </a:p>
        </p:txBody>
      </p:sp>
    </p:spTree>
    <p:extLst>
      <p:ext uri="{BB962C8B-B14F-4D97-AF65-F5344CB8AC3E}">
        <p14:creationId xmlns:p14="http://schemas.microsoft.com/office/powerpoint/2010/main" val="2203011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  <a:endParaRPr lang="fr-CA" dirty="0"/>
          </a:p>
        </p:txBody>
      </p:sp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Granby</a:t>
            </a:r>
          </a:p>
          <a:p>
            <a:pPr lvl="1"/>
            <a:r>
              <a:rPr lang="fr-CA"/>
              <a:t>Zoo de Granby</a:t>
            </a:r>
          </a:p>
          <a:p>
            <a:pPr lvl="1"/>
            <a:r>
              <a:rPr lang="fr-CA"/>
              <a:t>L’Estriade et la Montérégiade, 42 kilomètres de pistes cyclables</a:t>
            </a:r>
          </a:p>
          <a:p>
            <a:pPr lvl="1"/>
            <a:r>
              <a:rPr lang="fr-CA"/>
              <a:t>Centre de santé Granbyen</a:t>
            </a:r>
          </a:p>
          <a:p>
            <a:pPr lvl="1"/>
            <a:r>
              <a:rPr lang="fr-CA"/>
              <a:t>Le Château Brownies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  <a:endParaRPr lang="fr-CA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Bromont</a:t>
            </a:r>
          </a:p>
          <a:p>
            <a:pPr lvl="1"/>
            <a:r>
              <a:rPr lang="fr-CA"/>
              <a:t>Le Musée du Chocolat de la Confiserie Bromont</a:t>
            </a:r>
          </a:p>
          <a:p>
            <a:pPr lvl="1"/>
            <a:r>
              <a:rPr lang="fr-CA"/>
              <a:t>Parc aquatique</a:t>
            </a:r>
          </a:p>
          <a:p>
            <a:pPr lvl="1"/>
            <a:r>
              <a:rPr lang="fr-CA"/>
              <a:t>Station touristique</a:t>
            </a:r>
          </a:p>
          <a:p>
            <a:pPr lvl="1"/>
            <a:r>
              <a:rPr lang="fr-CA"/>
              <a:t>Jardin Marisol</a:t>
            </a:r>
          </a:p>
          <a:p>
            <a:pPr lvl="2"/>
            <a:r>
              <a:rPr lang="fr-CA"/>
              <a:t>Jardin écologique de trois acres de prairie en fleurs sauvages vivaces et annuelles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</a:t>
            </a:r>
            <a:endParaRPr lang="fr-CA" dirty="0"/>
          </a:p>
        </p:txBody>
      </p:sp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S’étendent dans la plaine du Saint-Laurent jusqu’au contreforts des Appalaches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  <a:endParaRPr lang="fr-CA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Bois-Francs…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Statistiques de Parcours Québec</a:t>
            </a:r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66415960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/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  <a:p>
            <a:r>
              <a:rPr lang="fr-CA" dirty="0"/>
              <a:t>La Côte-Nord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L’Estrie</a:t>
            </a:r>
          </a:p>
          <a:p>
            <a:r>
              <a:rPr lang="fr-CA" dirty="0"/>
              <a:t>Les Bois-Francs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  <a:endParaRPr lang="fr-CA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Grand-Mère</a:t>
            </a:r>
          </a:p>
          <a:p>
            <a:pPr lvl="1"/>
            <a:r>
              <a:rPr lang="fr-CA" dirty="0"/>
              <a:t>Le Village d’Émilie</a:t>
            </a:r>
          </a:p>
          <a:p>
            <a:pPr lvl="1"/>
            <a:r>
              <a:rPr lang="fr-CA" dirty="0"/>
              <a:t>Le Rocher de Grand-Mère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</a:t>
            </a:r>
            <a:endParaRPr lang="fr-CA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Choisir la Côte-Nord, c’est partir pour une destination d’aventures et de découvertes des plus remarquables.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  <a:endParaRPr lang="fr-CA" dirty="0"/>
          </a:p>
        </p:txBody>
      </p:sp>
      <p:sp>
        <p:nvSpPr>
          <p:cNvPr id="7578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  <a:endParaRPr lang="fr-CA" dirty="0"/>
          </a:p>
        </p:txBody>
      </p:sp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</a:t>
            </a:r>
            <a:br>
              <a:rPr lang="fr-CA"/>
            </a:br>
            <a:r>
              <a:rPr lang="fr-CA"/>
              <a:t>et Bersimis 2</a:t>
            </a:r>
            <a:endParaRPr lang="fr-C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  <a:endParaRPr lang="fr-CA" dirty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ymphony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ymphon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75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0000"/>
                <a:satMod val="115000"/>
              </a:schemeClr>
            </a:gs>
            <a:gs pos="100000">
              <a:schemeClr val="phClr">
                <a:tint val="80000"/>
                <a:shade val="100000"/>
                <a:alpha val="85000"/>
                <a:satMod val="25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25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3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25400" h="0" prst="convex"/>
          </a:sp3d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63500" h="25400" prst="convex"/>
          </a:sp3d>
        </a:effectStyle>
      </a:effectStyleLst>
      <a:bgFillStyleLst>
        <a:solidFill>
          <a:schemeClr val="phClr">
            <a:shade val="95000"/>
            <a:satMod val="11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250000"/>
              </a:schemeClr>
              <a:schemeClr val="phClr">
                <a:tint val="8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250000"/>
              </a:schemeClr>
              <a:schemeClr val="phClr">
                <a:tint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Symphonie</Template>
  <TotalTime>1119</TotalTime>
  <Words>315</Words>
  <Application>Microsoft Office PowerPoint</Application>
  <PresentationFormat>Affichage à l'écran (4:3)</PresentationFormat>
  <Paragraphs>73</Paragraphs>
  <Slides>16</Slides>
  <Notes>10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6" baseType="lpstr">
      <vt:lpstr>Arial</vt:lpstr>
      <vt:lpstr>Arial Narrow</vt:lpstr>
      <vt:lpstr>Comic Sans MS</vt:lpstr>
      <vt:lpstr>Garamond</vt:lpstr>
      <vt:lpstr>Times New Roman</vt:lpstr>
      <vt:lpstr>Trebuchet MS</vt:lpstr>
      <vt:lpstr>Wingdings</vt:lpstr>
      <vt:lpstr>Symphony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Jocelyne Roberge</dc:creator>
  <cp:lastModifiedBy>Jocelyne</cp:lastModifiedBy>
  <cp:revision>25</cp:revision>
  <cp:lastPrinted>1601-01-01T00:00:00Z</cp:lastPrinted>
  <dcterms:created xsi:type="dcterms:W3CDTF">2000-06-29T16:30:48Z</dcterms:created>
  <dcterms:modified xsi:type="dcterms:W3CDTF">2020-06-26T17:46:10Z</dcterms:modified>
</cp:coreProperties>
</file>